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68" r:id="rId3"/>
    <p:sldId id="278" r:id="rId4"/>
    <p:sldId id="269" r:id="rId5"/>
    <p:sldId id="279" r:id="rId6"/>
    <p:sldId id="280" r:id="rId7"/>
    <p:sldId id="294" r:id="rId8"/>
    <p:sldId id="274" r:id="rId9"/>
    <p:sldId id="281" r:id="rId10"/>
    <p:sldId id="287" r:id="rId11"/>
    <p:sldId id="288" r:id="rId12"/>
    <p:sldId id="273" r:id="rId13"/>
    <p:sldId id="282" r:id="rId14"/>
    <p:sldId id="283" r:id="rId15"/>
    <p:sldId id="276" r:id="rId16"/>
    <p:sldId id="284" r:id="rId17"/>
    <p:sldId id="275" r:id="rId18"/>
    <p:sldId id="289" r:id="rId19"/>
    <p:sldId id="290" r:id="rId20"/>
    <p:sldId id="292" r:id="rId21"/>
    <p:sldId id="293" r:id="rId22"/>
    <p:sldId id="291" r:id="rId23"/>
    <p:sldId id="285" r:id="rId24"/>
    <p:sldId id="27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F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90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3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7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7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7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0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8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13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8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5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101FB-EFB7-A94E-97D0-A1A8180772CD}" type="datetimeFigureOut">
              <a:rPr lang="en-US" smtClean="0"/>
              <a:t>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272E6-4847-8E42-B68F-E4C997536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09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99826" y="-1"/>
            <a:ext cx="1320465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337" y="2984493"/>
            <a:ext cx="8061597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What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does</a:t>
            </a:r>
            <a:r>
              <a:rPr lang="de-DE" sz="3600" b="1" dirty="0" smtClean="0">
                <a:solidFill>
                  <a:schemeClr val="bg1"/>
                </a:solidFill>
              </a:rPr>
              <a:t> a </a:t>
            </a:r>
            <a:r>
              <a:rPr lang="de-DE" sz="3600" b="1" dirty="0" err="1" smtClean="0">
                <a:solidFill>
                  <a:schemeClr val="bg1"/>
                </a:solidFill>
              </a:rPr>
              <a:t>rabbit</a:t>
            </a:r>
            <a:r>
              <a:rPr lang="de-DE" sz="3600" b="1" dirty="0" smtClean="0">
                <a:solidFill>
                  <a:schemeClr val="bg1"/>
                </a:solidFill>
              </a:rPr>
              <a:t> do </a:t>
            </a:r>
            <a:r>
              <a:rPr lang="de-DE" sz="3600" b="1" dirty="0" err="1" smtClean="0">
                <a:solidFill>
                  <a:schemeClr val="bg1"/>
                </a:solidFill>
              </a:rPr>
              <a:t>when</a:t>
            </a:r>
            <a:r>
              <a:rPr lang="de-DE" sz="3600" b="1" dirty="0" smtClean="0">
                <a:solidFill>
                  <a:schemeClr val="bg1"/>
                </a:solidFill>
              </a:rPr>
              <a:t> he </a:t>
            </a:r>
            <a:r>
              <a:rPr lang="de-DE" sz="3600" b="1" dirty="0" err="1" smtClean="0">
                <a:solidFill>
                  <a:schemeClr val="bg1"/>
                </a:solidFill>
              </a:rPr>
              <a:t>is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afraid</a:t>
            </a:r>
            <a:r>
              <a:rPr lang="de-DE" sz="3600" b="1" dirty="0" smtClean="0">
                <a:solidFill>
                  <a:schemeClr val="bg1"/>
                </a:solidFill>
              </a:rPr>
              <a:t>?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whistle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tap</a:t>
            </a:r>
            <a:r>
              <a:rPr lang="de-DE" sz="3600" b="1" dirty="0" smtClean="0">
                <a:solidFill>
                  <a:schemeClr val="bg1"/>
                </a:solidFill>
              </a:rPr>
              <a:t> on </a:t>
            </a:r>
            <a:r>
              <a:rPr lang="de-DE" sz="3600" b="1" dirty="0" err="1" smtClean="0">
                <a:solidFill>
                  <a:schemeClr val="bg1"/>
                </a:solidFill>
              </a:rPr>
              <a:t>the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ground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dance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err="1" smtClean="0">
                <a:solidFill>
                  <a:schemeClr val="bg1"/>
                </a:solidFill>
              </a:rPr>
              <a:t>attack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1337" y="2984493"/>
            <a:ext cx="8061597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What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does</a:t>
            </a:r>
            <a:r>
              <a:rPr lang="de-DE" sz="3600" b="1" dirty="0" smtClean="0">
                <a:solidFill>
                  <a:schemeClr val="bg1"/>
                </a:solidFill>
              </a:rPr>
              <a:t> a </a:t>
            </a:r>
            <a:r>
              <a:rPr lang="de-DE" sz="3600" b="1" dirty="0" err="1" smtClean="0">
                <a:solidFill>
                  <a:schemeClr val="bg1"/>
                </a:solidFill>
              </a:rPr>
              <a:t>rabbit</a:t>
            </a:r>
            <a:r>
              <a:rPr lang="de-DE" sz="3600" b="1" dirty="0" smtClean="0">
                <a:solidFill>
                  <a:schemeClr val="bg1"/>
                </a:solidFill>
              </a:rPr>
              <a:t> do </a:t>
            </a:r>
            <a:r>
              <a:rPr lang="de-DE" sz="3600" b="1" dirty="0" err="1" smtClean="0">
                <a:solidFill>
                  <a:schemeClr val="bg1"/>
                </a:solidFill>
              </a:rPr>
              <a:t>when</a:t>
            </a:r>
            <a:r>
              <a:rPr lang="de-DE" sz="3600" b="1" dirty="0" smtClean="0">
                <a:solidFill>
                  <a:schemeClr val="bg1"/>
                </a:solidFill>
              </a:rPr>
              <a:t> he </a:t>
            </a:r>
            <a:r>
              <a:rPr lang="de-DE" sz="3600" b="1" dirty="0" err="1" smtClean="0">
                <a:solidFill>
                  <a:schemeClr val="bg1"/>
                </a:solidFill>
              </a:rPr>
              <a:t>is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afraid</a:t>
            </a:r>
            <a:r>
              <a:rPr lang="de-DE" sz="3600" b="1" dirty="0" smtClean="0">
                <a:solidFill>
                  <a:schemeClr val="bg1"/>
                </a:solidFill>
              </a:rPr>
              <a:t>?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whistle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rgbClr val="17FF4E"/>
                </a:solidFill>
              </a:rPr>
              <a:t>B – </a:t>
            </a:r>
            <a:r>
              <a:rPr lang="de-DE" sz="3600" b="1" dirty="0" err="1" smtClean="0">
                <a:solidFill>
                  <a:srgbClr val="17FF4E"/>
                </a:solidFill>
              </a:rPr>
              <a:t>tap</a:t>
            </a:r>
            <a:r>
              <a:rPr lang="de-DE" sz="3600" b="1" dirty="0" smtClean="0">
                <a:solidFill>
                  <a:srgbClr val="17FF4E"/>
                </a:solidFill>
              </a:rPr>
              <a:t> on </a:t>
            </a:r>
            <a:r>
              <a:rPr lang="de-DE" sz="3600" b="1" dirty="0" err="1" smtClean="0">
                <a:solidFill>
                  <a:srgbClr val="17FF4E"/>
                </a:solidFill>
              </a:rPr>
              <a:t>the</a:t>
            </a:r>
            <a:r>
              <a:rPr lang="de-DE" sz="3600" b="1" dirty="0" smtClean="0">
                <a:solidFill>
                  <a:srgbClr val="17FF4E"/>
                </a:solidFill>
              </a:rPr>
              <a:t> </a:t>
            </a:r>
            <a:r>
              <a:rPr lang="de-DE" sz="3600" b="1" dirty="0" err="1" smtClean="0">
                <a:solidFill>
                  <a:srgbClr val="17FF4E"/>
                </a:solidFill>
              </a:rPr>
              <a:t>ground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dance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err="1" smtClean="0">
                <a:solidFill>
                  <a:schemeClr val="bg1"/>
                </a:solidFill>
              </a:rPr>
              <a:t>attack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69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853607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Which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food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poisonous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for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dogs</a:t>
            </a:r>
            <a:r>
              <a:rPr lang="de-DE" sz="3600" b="1" dirty="0">
                <a:solidFill>
                  <a:srgbClr val="FFFFFF"/>
                </a:solidFill>
              </a:rPr>
              <a:t>?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smtClean="0">
                <a:solidFill>
                  <a:schemeClr val="bg1"/>
                </a:solidFill>
              </a:rPr>
              <a:t>chocolate 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fish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meat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err="1" smtClean="0">
                <a:solidFill>
                  <a:schemeClr val="bg1"/>
                </a:solidFill>
              </a:rPr>
              <a:t>carrots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7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853607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Which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food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poisonous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for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dogs</a:t>
            </a:r>
            <a:r>
              <a:rPr lang="de-DE" sz="3600" b="1" dirty="0">
                <a:solidFill>
                  <a:srgbClr val="FFFFFF"/>
                </a:solidFill>
              </a:rPr>
              <a:t>?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A – </a:t>
            </a:r>
            <a:r>
              <a:rPr lang="de-DE" sz="3600" b="1" dirty="0" smtClean="0">
                <a:solidFill>
                  <a:srgbClr val="17FF4E"/>
                </a:solidFill>
              </a:rPr>
              <a:t>chocolate 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fish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meat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err="1" smtClean="0">
                <a:solidFill>
                  <a:schemeClr val="bg1"/>
                </a:solidFill>
              </a:rPr>
              <a:t>carrots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737742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rgbClr val="FFFFFF"/>
                </a:solidFill>
              </a:rPr>
              <a:t>Cats</a:t>
            </a:r>
            <a:r>
              <a:rPr lang="de-DE" sz="3600" b="1" dirty="0" smtClean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were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pets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first</a:t>
            </a:r>
            <a:r>
              <a:rPr lang="de-DE" sz="3600" b="1" dirty="0">
                <a:solidFill>
                  <a:srgbClr val="FFFFFF"/>
                </a:solidFill>
              </a:rPr>
              <a:t> in </a:t>
            </a:r>
            <a:r>
              <a:rPr lang="de-DE" sz="3600" b="1" dirty="0" err="1">
                <a:solidFill>
                  <a:srgbClr val="FFFFFF"/>
                </a:solidFill>
              </a:rPr>
              <a:t>this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country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Egypt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China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Iran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France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1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737742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rgbClr val="FFFFFF"/>
                </a:solidFill>
              </a:rPr>
              <a:t>Cats</a:t>
            </a:r>
            <a:r>
              <a:rPr lang="de-DE" sz="3600" b="1" dirty="0" smtClean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were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pets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first</a:t>
            </a:r>
            <a:r>
              <a:rPr lang="de-DE" sz="3600" b="1" dirty="0">
                <a:solidFill>
                  <a:srgbClr val="FFFFFF"/>
                </a:solidFill>
              </a:rPr>
              <a:t> in </a:t>
            </a:r>
            <a:r>
              <a:rPr lang="de-DE" sz="3600" b="1" dirty="0" err="1">
                <a:solidFill>
                  <a:srgbClr val="FFFFFF"/>
                </a:solidFill>
              </a:rPr>
              <a:t>this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country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A – Egypt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China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Iran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France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0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511" y="2936679"/>
            <a:ext cx="8499818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Lizards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have</a:t>
            </a:r>
            <a:r>
              <a:rPr lang="de-DE" sz="3600" b="1" dirty="0">
                <a:solidFill>
                  <a:srgbClr val="FFFFFF"/>
                </a:solidFill>
              </a:rPr>
              <a:t> a </a:t>
            </a:r>
            <a:r>
              <a:rPr lang="de-DE" sz="3600" b="1" dirty="0" err="1">
                <a:solidFill>
                  <a:srgbClr val="FFFFFF"/>
                </a:solidFill>
              </a:rPr>
              <a:t>trick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to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escape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their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enemies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spit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fire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hypnotize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their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enemies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can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become</a:t>
            </a:r>
            <a:r>
              <a:rPr lang="de-DE" sz="3600" b="1" dirty="0" smtClean="0">
                <a:solidFill>
                  <a:schemeClr val="bg1"/>
                </a:solidFill>
              </a:rPr>
              <a:t> invisible 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can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loose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their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tail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04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6511" y="2936679"/>
            <a:ext cx="8499818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Lizards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have</a:t>
            </a:r>
            <a:r>
              <a:rPr lang="de-DE" sz="3600" b="1" dirty="0">
                <a:solidFill>
                  <a:srgbClr val="FFFFFF"/>
                </a:solidFill>
              </a:rPr>
              <a:t> a </a:t>
            </a:r>
            <a:r>
              <a:rPr lang="de-DE" sz="3600" b="1" dirty="0" err="1">
                <a:solidFill>
                  <a:srgbClr val="FFFFFF"/>
                </a:solidFill>
              </a:rPr>
              <a:t>trick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to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escape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their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enemies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spit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fire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hypnotize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their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enemies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They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can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become</a:t>
            </a:r>
            <a:r>
              <a:rPr lang="de-DE" sz="3600" b="1" dirty="0" smtClean="0">
                <a:solidFill>
                  <a:schemeClr val="bg1"/>
                </a:solidFill>
              </a:rPr>
              <a:t> invisible  </a:t>
            </a:r>
          </a:p>
          <a:p>
            <a:r>
              <a:rPr lang="de-DE" sz="3600" b="1" dirty="0" smtClean="0">
                <a:solidFill>
                  <a:srgbClr val="17FF4E"/>
                </a:solidFill>
              </a:rPr>
              <a:t>D – </a:t>
            </a:r>
            <a:r>
              <a:rPr lang="de-DE" sz="3600" b="1" dirty="0" err="1" smtClean="0">
                <a:solidFill>
                  <a:srgbClr val="17FF4E"/>
                </a:solidFill>
              </a:rPr>
              <a:t>They</a:t>
            </a:r>
            <a:r>
              <a:rPr lang="de-DE" sz="3600" b="1" dirty="0" smtClean="0">
                <a:solidFill>
                  <a:srgbClr val="17FF4E"/>
                </a:solidFill>
              </a:rPr>
              <a:t> </a:t>
            </a:r>
            <a:r>
              <a:rPr lang="de-DE" sz="3600" b="1" dirty="0" err="1" smtClean="0">
                <a:solidFill>
                  <a:srgbClr val="17FF4E"/>
                </a:solidFill>
              </a:rPr>
              <a:t>can</a:t>
            </a:r>
            <a:r>
              <a:rPr lang="de-DE" sz="3600" b="1" dirty="0" smtClean="0">
                <a:solidFill>
                  <a:srgbClr val="17FF4E"/>
                </a:solidFill>
              </a:rPr>
              <a:t> </a:t>
            </a:r>
            <a:r>
              <a:rPr lang="de-DE" sz="3600" b="1" dirty="0" err="1" smtClean="0">
                <a:solidFill>
                  <a:srgbClr val="17FF4E"/>
                </a:solidFill>
              </a:rPr>
              <a:t>loose</a:t>
            </a:r>
            <a:r>
              <a:rPr lang="de-DE" sz="3600" b="1" dirty="0" smtClean="0">
                <a:solidFill>
                  <a:srgbClr val="17FF4E"/>
                </a:solidFill>
              </a:rPr>
              <a:t> </a:t>
            </a:r>
            <a:r>
              <a:rPr lang="de-DE" sz="3600" b="1" dirty="0" err="1" smtClean="0">
                <a:solidFill>
                  <a:srgbClr val="17FF4E"/>
                </a:solidFill>
              </a:rPr>
              <a:t>their</a:t>
            </a:r>
            <a:r>
              <a:rPr lang="de-DE" sz="3600" b="1" dirty="0" smtClean="0">
                <a:solidFill>
                  <a:srgbClr val="17FF4E"/>
                </a:solidFill>
              </a:rPr>
              <a:t> </a:t>
            </a:r>
            <a:r>
              <a:rPr lang="de-DE" sz="3600" b="1" dirty="0" err="1" smtClean="0">
                <a:solidFill>
                  <a:srgbClr val="17FF4E"/>
                </a:solidFill>
              </a:rPr>
              <a:t>tail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6232925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</a:rPr>
              <a:t>Guinea </a:t>
            </a:r>
            <a:r>
              <a:rPr lang="de-DE" sz="3600" b="1" dirty="0" err="1" smtClean="0">
                <a:solidFill>
                  <a:schemeClr val="bg1"/>
                </a:solidFill>
              </a:rPr>
              <a:t>pigs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were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pets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of</a:t>
            </a:r>
            <a:r>
              <a:rPr lang="de-DE" sz="3600" b="1" dirty="0" smtClean="0">
                <a:solidFill>
                  <a:schemeClr val="bg1"/>
                </a:solidFill>
              </a:rPr>
              <a:t>....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Indians (Indianer)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Vikings</a:t>
            </a:r>
            <a:r>
              <a:rPr lang="de-DE" sz="3600" b="1" dirty="0" smtClean="0">
                <a:solidFill>
                  <a:schemeClr val="bg1"/>
                </a:solidFill>
              </a:rPr>
              <a:t> (Wikinger)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Inuit (Eskimo)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smtClean="0">
                <a:solidFill>
                  <a:schemeClr val="bg1"/>
                </a:solidFill>
              </a:rPr>
              <a:t>Pirates (Piraten)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69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6232925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smtClean="0">
                <a:solidFill>
                  <a:schemeClr val="bg1"/>
                </a:solidFill>
              </a:rPr>
              <a:t>Guinea </a:t>
            </a:r>
            <a:r>
              <a:rPr lang="de-DE" sz="3600" b="1" dirty="0" err="1" smtClean="0">
                <a:solidFill>
                  <a:schemeClr val="bg1"/>
                </a:solidFill>
              </a:rPr>
              <a:t>pigs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were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pets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of</a:t>
            </a:r>
            <a:r>
              <a:rPr lang="de-DE" sz="3600" b="1" dirty="0" smtClean="0">
                <a:solidFill>
                  <a:schemeClr val="bg1"/>
                </a:solidFill>
              </a:rPr>
              <a:t>....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A – Indians (Indianer)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Vikings</a:t>
            </a:r>
            <a:r>
              <a:rPr lang="de-DE" sz="3600" b="1" dirty="0" smtClean="0">
                <a:solidFill>
                  <a:schemeClr val="bg1"/>
                </a:solidFill>
              </a:rPr>
              <a:t> (Wikinger)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Inuit (Eskimo)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smtClean="0">
                <a:solidFill>
                  <a:schemeClr val="bg1"/>
                </a:solidFill>
              </a:rPr>
              <a:t>Pirates (Piraten)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972356" cy="3724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How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many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lizard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species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are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there</a:t>
            </a:r>
            <a:r>
              <a:rPr lang="de-DE" sz="3600" b="1" dirty="0" smtClean="0">
                <a:solidFill>
                  <a:schemeClr val="bg1"/>
                </a:solidFill>
              </a:rPr>
              <a:t>?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5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50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500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5000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7337521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Which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is</a:t>
            </a:r>
            <a:r>
              <a:rPr lang="de-DE" sz="3600" b="1" dirty="0" smtClean="0">
                <a:solidFill>
                  <a:schemeClr val="bg1"/>
                </a:solidFill>
              </a:rPr>
              <a:t> NOT an </a:t>
            </a:r>
            <a:r>
              <a:rPr lang="de-DE" sz="3600" b="1" dirty="0" err="1" smtClean="0">
                <a:solidFill>
                  <a:schemeClr val="bg1"/>
                </a:solidFill>
              </a:rPr>
              <a:t>enemy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of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rabbit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smtClean="0">
                <a:solidFill>
                  <a:schemeClr val="bg1"/>
                </a:solidFill>
              </a:rPr>
              <a:t>raven (Rabe)  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smtClean="0">
                <a:solidFill>
                  <a:schemeClr val="bg1"/>
                </a:solidFill>
              </a:rPr>
              <a:t>fox (Fuchs)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big </a:t>
            </a:r>
            <a:r>
              <a:rPr lang="de-DE" sz="3600" b="1" dirty="0" smtClean="0">
                <a:solidFill>
                  <a:schemeClr val="bg1"/>
                </a:solidFill>
              </a:rPr>
              <a:t>owl (groß Eule)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guinea </a:t>
            </a:r>
            <a:r>
              <a:rPr lang="de-DE" sz="3600" b="1" dirty="0" smtClean="0">
                <a:solidFill>
                  <a:schemeClr val="bg1"/>
                </a:solidFill>
              </a:rPr>
              <a:t>pigs (Meerschweinchen)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5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7337521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Which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is</a:t>
            </a:r>
            <a:r>
              <a:rPr lang="de-DE" sz="3600" b="1" dirty="0" smtClean="0">
                <a:solidFill>
                  <a:schemeClr val="bg1"/>
                </a:solidFill>
              </a:rPr>
              <a:t> NOT an </a:t>
            </a:r>
            <a:r>
              <a:rPr lang="de-DE" sz="3600" b="1" dirty="0" err="1" smtClean="0">
                <a:solidFill>
                  <a:schemeClr val="bg1"/>
                </a:solidFill>
              </a:rPr>
              <a:t>enemy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of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rabbit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smtClean="0">
                <a:solidFill>
                  <a:schemeClr val="bg1"/>
                </a:solidFill>
              </a:rPr>
              <a:t>raven (Rabe)  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smtClean="0">
                <a:solidFill>
                  <a:schemeClr val="bg1"/>
                </a:solidFill>
              </a:rPr>
              <a:t>fox (Fuchs)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big </a:t>
            </a:r>
            <a:r>
              <a:rPr lang="de-DE" sz="3600" b="1" dirty="0" smtClean="0">
                <a:solidFill>
                  <a:schemeClr val="bg1"/>
                </a:solidFill>
              </a:rPr>
              <a:t>owl (groß Eule)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D – guinea </a:t>
            </a:r>
            <a:r>
              <a:rPr lang="de-DE" sz="3600" b="1" dirty="0" smtClean="0">
                <a:solidFill>
                  <a:srgbClr val="17FF4E"/>
                </a:solidFill>
              </a:rPr>
              <a:t>pigs (Meerschweinchen)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56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6739045" cy="4185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What‘s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true</a:t>
            </a:r>
            <a:r>
              <a:rPr lang="de-DE" sz="3600" b="1" dirty="0" smtClean="0">
                <a:solidFill>
                  <a:schemeClr val="bg1"/>
                </a:solidFill>
              </a:rPr>
              <a:t>?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A </a:t>
            </a:r>
            <a:r>
              <a:rPr lang="de-DE" sz="3600" b="1" dirty="0" err="1" smtClean="0">
                <a:solidFill>
                  <a:schemeClr val="bg1"/>
                </a:solidFill>
              </a:rPr>
              <a:t>dog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can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smell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from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this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distance</a:t>
            </a:r>
            <a:endParaRPr lang="de-DE" sz="3600" b="1" dirty="0" smtClean="0">
              <a:solidFill>
                <a:schemeClr val="bg1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3m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30m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300m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3000m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2984493"/>
            <a:ext cx="6739045" cy="4185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 smtClean="0">
                <a:solidFill>
                  <a:schemeClr val="bg1"/>
                </a:solidFill>
              </a:rPr>
              <a:t>What‘s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true</a:t>
            </a:r>
            <a:r>
              <a:rPr lang="de-DE" sz="3600" b="1" dirty="0" smtClean="0">
                <a:solidFill>
                  <a:schemeClr val="bg1"/>
                </a:solidFill>
              </a:rPr>
              <a:t>?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A </a:t>
            </a:r>
            <a:r>
              <a:rPr lang="de-DE" sz="3600" b="1" dirty="0" err="1" smtClean="0">
                <a:solidFill>
                  <a:schemeClr val="bg1"/>
                </a:solidFill>
              </a:rPr>
              <a:t>dog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can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smell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from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this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distance</a:t>
            </a:r>
            <a:endParaRPr lang="de-DE" sz="3600" b="1" dirty="0" smtClean="0">
              <a:solidFill>
                <a:schemeClr val="bg1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3m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30m</a:t>
            </a:r>
          </a:p>
          <a:p>
            <a:r>
              <a:rPr lang="de-DE" sz="3600" b="1" dirty="0" smtClean="0">
                <a:solidFill>
                  <a:srgbClr val="17FF4E"/>
                </a:solidFill>
              </a:rPr>
              <a:t>C – 300m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3000m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14230" y="149411"/>
            <a:ext cx="12916974" cy="670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15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972356" cy="37240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How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many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lizard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species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are</a:t>
            </a:r>
            <a:r>
              <a:rPr lang="de-DE" sz="3600" b="1" dirty="0" smtClean="0">
                <a:solidFill>
                  <a:schemeClr val="bg1"/>
                </a:solidFill>
              </a:rPr>
              <a:t> </a:t>
            </a:r>
            <a:r>
              <a:rPr lang="de-DE" sz="3600" b="1" dirty="0" err="1" smtClean="0">
                <a:solidFill>
                  <a:schemeClr val="bg1"/>
                </a:solidFill>
              </a:rPr>
              <a:t>there</a:t>
            </a:r>
            <a:r>
              <a:rPr lang="de-DE" sz="3600" b="1" dirty="0" smtClean="0">
                <a:solidFill>
                  <a:schemeClr val="bg1"/>
                </a:solidFill>
              </a:rPr>
              <a:t>?</a:t>
            </a: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5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50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500 </a:t>
            </a:r>
          </a:p>
          <a:p>
            <a:r>
              <a:rPr lang="de-DE" sz="3600" b="1" dirty="0" smtClean="0">
                <a:solidFill>
                  <a:srgbClr val="17FF4E"/>
                </a:solidFill>
              </a:rPr>
              <a:t>D – 5000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7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029316"/>
            <a:ext cx="6160661" cy="4185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FFFF"/>
                </a:solidFill>
              </a:rPr>
              <a:t>The </a:t>
            </a:r>
            <a:r>
              <a:rPr lang="de-DE" sz="3600" b="1" dirty="0" err="1">
                <a:solidFill>
                  <a:srgbClr val="FFFFFF"/>
                </a:solidFill>
              </a:rPr>
              <a:t>president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of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which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country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endParaRPr lang="de-DE" sz="3600" b="1" dirty="0" smtClean="0">
              <a:solidFill>
                <a:srgbClr val="FFFFFF"/>
              </a:solidFill>
            </a:endParaRPr>
          </a:p>
          <a:p>
            <a:r>
              <a:rPr lang="de-DE" sz="3600" b="1" dirty="0" err="1" smtClean="0">
                <a:solidFill>
                  <a:srgbClr val="FFFFFF"/>
                </a:solidFill>
              </a:rPr>
              <a:t>has</a:t>
            </a:r>
            <a:r>
              <a:rPr lang="de-DE" sz="3600" b="1" dirty="0" smtClean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always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dog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with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him</a:t>
            </a:r>
            <a:r>
              <a:rPr lang="de-DE" sz="3600" b="1" dirty="0">
                <a:solidFill>
                  <a:srgbClr val="FFFFFF"/>
                </a:solidFill>
              </a:rPr>
              <a:t>?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USA 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err="1" smtClean="0">
                <a:solidFill>
                  <a:schemeClr val="bg1"/>
                </a:solidFill>
              </a:rPr>
              <a:t>Russia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Germany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Korea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96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029316"/>
            <a:ext cx="6160661" cy="41857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FFFF"/>
                </a:solidFill>
              </a:rPr>
              <a:t>The </a:t>
            </a:r>
            <a:r>
              <a:rPr lang="de-DE" sz="3600" b="1" dirty="0" err="1">
                <a:solidFill>
                  <a:srgbClr val="FFFFFF"/>
                </a:solidFill>
              </a:rPr>
              <a:t>president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of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which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country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endParaRPr lang="de-DE" sz="3600" b="1" dirty="0" smtClean="0">
              <a:solidFill>
                <a:srgbClr val="FFFFFF"/>
              </a:solidFill>
            </a:endParaRPr>
          </a:p>
          <a:p>
            <a:r>
              <a:rPr lang="de-DE" sz="3600" b="1" dirty="0" err="1" smtClean="0">
                <a:solidFill>
                  <a:srgbClr val="FFFFFF"/>
                </a:solidFill>
              </a:rPr>
              <a:t>has</a:t>
            </a:r>
            <a:r>
              <a:rPr lang="de-DE" sz="3600" b="1" dirty="0" smtClean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always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his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dog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with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him</a:t>
            </a:r>
            <a:r>
              <a:rPr lang="de-DE" sz="3600" b="1" dirty="0">
                <a:solidFill>
                  <a:srgbClr val="FFFFFF"/>
                </a:solidFill>
              </a:rPr>
              <a:t>?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USA </a:t>
            </a:r>
          </a:p>
          <a:p>
            <a:r>
              <a:rPr lang="de-DE" sz="3600" b="1" dirty="0" smtClean="0">
                <a:solidFill>
                  <a:srgbClr val="17FF4E"/>
                </a:solidFill>
              </a:rPr>
              <a:t>B – </a:t>
            </a:r>
            <a:r>
              <a:rPr lang="de-DE" sz="3600" b="1" dirty="0" err="1" smtClean="0">
                <a:solidFill>
                  <a:srgbClr val="17FF4E"/>
                </a:solidFill>
              </a:rPr>
              <a:t>Russia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Germany</a:t>
            </a: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Korea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1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046912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FFFF"/>
                </a:solidFill>
              </a:rPr>
              <a:t>The </a:t>
            </a:r>
            <a:r>
              <a:rPr lang="de-DE" sz="3600" b="1" dirty="0" err="1">
                <a:solidFill>
                  <a:srgbClr val="FFFFFF"/>
                </a:solidFill>
              </a:rPr>
              <a:t>worst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enemy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of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cats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 smtClean="0">
                <a:solidFill>
                  <a:srgbClr val="FFFFFF"/>
                </a:solidFill>
              </a:rPr>
              <a:t>are</a:t>
            </a:r>
            <a:r>
              <a:rPr lang="de-DE" sz="3600" b="1" dirty="0" smtClean="0">
                <a:solidFill>
                  <a:srgbClr val="FFFFFF"/>
                </a:solidFill>
              </a:rPr>
              <a:t>...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dogs </a:t>
            </a:r>
            <a:r>
              <a:rPr lang="de-DE" sz="3600" b="1" dirty="0" smtClean="0">
                <a:solidFill>
                  <a:schemeClr val="bg1"/>
                </a:solidFill>
              </a:rPr>
              <a:t>(Hunde)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smtClean="0">
                <a:solidFill>
                  <a:schemeClr val="bg1"/>
                </a:solidFill>
              </a:rPr>
              <a:t>lizards (Echsen)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smtClean="0">
                <a:solidFill>
                  <a:schemeClr val="bg1"/>
                </a:solidFill>
              </a:rPr>
              <a:t>wolves (Wölfe)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</a:t>
            </a:r>
            <a:r>
              <a:rPr lang="de-DE" sz="3600" b="1" dirty="0" smtClean="0">
                <a:solidFill>
                  <a:schemeClr val="bg1"/>
                </a:solidFill>
              </a:rPr>
              <a:t>cars (Autos)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6046912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>
                <a:solidFill>
                  <a:srgbClr val="FFFFFF"/>
                </a:solidFill>
              </a:rPr>
              <a:t>The </a:t>
            </a:r>
            <a:r>
              <a:rPr lang="de-DE" sz="3600" b="1" dirty="0" err="1">
                <a:solidFill>
                  <a:srgbClr val="FFFFFF"/>
                </a:solidFill>
              </a:rPr>
              <a:t>worst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enemy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of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cats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 smtClean="0">
                <a:solidFill>
                  <a:srgbClr val="FFFFFF"/>
                </a:solidFill>
              </a:rPr>
              <a:t>are</a:t>
            </a:r>
            <a:r>
              <a:rPr lang="de-DE" sz="3600" b="1" dirty="0" smtClean="0">
                <a:solidFill>
                  <a:srgbClr val="FFFFFF"/>
                </a:solidFill>
              </a:rPr>
              <a:t>... 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dogs </a:t>
            </a:r>
            <a:r>
              <a:rPr lang="de-DE" sz="3600" b="1" dirty="0" smtClean="0">
                <a:solidFill>
                  <a:schemeClr val="bg1"/>
                </a:solidFill>
              </a:rPr>
              <a:t>(Hunde)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</a:t>
            </a:r>
            <a:r>
              <a:rPr lang="de-DE" sz="3600" b="1" dirty="0" smtClean="0">
                <a:solidFill>
                  <a:schemeClr val="bg1"/>
                </a:solidFill>
              </a:rPr>
              <a:t>lizards (Echsen)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smtClean="0">
                <a:solidFill>
                  <a:schemeClr val="bg1"/>
                </a:solidFill>
              </a:rPr>
              <a:t>wolves (Wölfe)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D – </a:t>
            </a:r>
            <a:r>
              <a:rPr lang="de-DE" sz="3600" b="1" dirty="0" smtClean="0">
                <a:solidFill>
                  <a:srgbClr val="17FF4E"/>
                </a:solidFill>
              </a:rPr>
              <a:t>cars (Autos)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7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4978496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Guniea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pigs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come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 smtClean="0">
                <a:solidFill>
                  <a:srgbClr val="FFFFFF"/>
                </a:solidFill>
              </a:rPr>
              <a:t>from</a:t>
            </a:r>
            <a:r>
              <a:rPr lang="de-DE" sz="3600" b="1" dirty="0" smtClean="0">
                <a:solidFill>
                  <a:srgbClr val="FFFFFF"/>
                </a:solidFill>
              </a:rPr>
              <a:t>...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Africa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B – South </a:t>
            </a:r>
            <a:r>
              <a:rPr lang="de-DE" sz="3600" b="1" dirty="0" err="1" smtClean="0">
                <a:solidFill>
                  <a:schemeClr val="bg1"/>
                </a:solidFill>
              </a:rPr>
              <a:t>America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Antarctica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Palladium Mall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04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6744" t="94634"/>
          <a:stretch/>
        </p:blipFill>
        <p:spPr>
          <a:xfrm>
            <a:off x="1" y="0"/>
            <a:ext cx="9144000" cy="68579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8116" y="0"/>
            <a:ext cx="55753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744" y="3133903"/>
            <a:ext cx="4978496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600" b="1" dirty="0" err="1">
                <a:solidFill>
                  <a:srgbClr val="FFFFFF"/>
                </a:solidFill>
              </a:rPr>
              <a:t>Guniea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pigs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>
                <a:solidFill>
                  <a:srgbClr val="FFFFFF"/>
                </a:solidFill>
              </a:rPr>
              <a:t>come</a:t>
            </a:r>
            <a:r>
              <a:rPr lang="de-DE" sz="3600" b="1" dirty="0">
                <a:solidFill>
                  <a:srgbClr val="FFFFFF"/>
                </a:solidFill>
              </a:rPr>
              <a:t> </a:t>
            </a:r>
            <a:r>
              <a:rPr lang="de-DE" sz="3600" b="1" dirty="0" err="1" smtClean="0">
                <a:solidFill>
                  <a:srgbClr val="FFFFFF"/>
                </a:solidFill>
              </a:rPr>
              <a:t>from</a:t>
            </a:r>
            <a:r>
              <a:rPr lang="de-DE" sz="3600" b="1" dirty="0" smtClean="0">
                <a:solidFill>
                  <a:srgbClr val="FFFFFF"/>
                </a:solidFill>
              </a:rPr>
              <a:t>...</a:t>
            </a:r>
            <a:endParaRPr lang="en-US" sz="3600" dirty="0">
              <a:solidFill>
                <a:srgbClr val="FFFFFF"/>
              </a:solidFill>
            </a:endParaRPr>
          </a:p>
          <a:p>
            <a:endParaRPr lang="de-DE" b="1" dirty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A – </a:t>
            </a:r>
            <a:r>
              <a:rPr lang="de-DE" sz="3600" b="1" dirty="0" err="1" smtClean="0">
                <a:solidFill>
                  <a:schemeClr val="bg1"/>
                </a:solidFill>
              </a:rPr>
              <a:t>Africa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rgbClr val="17FF4E"/>
                </a:solidFill>
              </a:rPr>
              <a:t>B – South </a:t>
            </a:r>
            <a:r>
              <a:rPr lang="de-DE" sz="3600" b="1" dirty="0" err="1" smtClean="0">
                <a:solidFill>
                  <a:srgbClr val="17FF4E"/>
                </a:solidFill>
              </a:rPr>
              <a:t>America</a:t>
            </a:r>
            <a:endParaRPr lang="de-DE" sz="3600" b="1" dirty="0" smtClean="0">
              <a:solidFill>
                <a:srgbClr val="17FF4E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C – </a:t>
            </a:r>
            <a:r>
              <a:rPr lang="de-DE" sz="3600" b="1" dirty="0" err="1" smtClean="0">
                <a:solidFill>
                  <a:schemeClr val="bg1"/>
                </a:solidFill>
              </a:rPr>
              <a:t>Antarctica</a:t>
            </a:r>
            <a:endParaRPr lang="de-DE" sz="3600" b="1" dirty="0" smtClean="0">
              <a:solidFill>
                <a:schemeClr val="bg1"/>
              </a:solidFill>
            </a:endParaRPr>
          </a:p>
          <a:p>
            <a:r>
              <a:rPr lang="de-DE" sz="3600" b="1" dirty="0" smtClean="0">
                <a:solidFill>
                  <a:schemeClr val="bg1"/>
                </a:solidFill>
              </a:rPr>
              <a:t>D – Palladium Mall</a:t>
            </a:r>
          </a:p>
          <a:p>
            <a:r>
              <a:rPr lang="de-DE" sz="3200" b="1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7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574</Words>
  <Application>Microsoft Office PowerPoint</Application>
  <PresentationFormat>On-screen Show (4:3)</PresentationFormat>
  <Paragraphs>158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Johannes</dc:creator>
  <cp:lastModifiedBy>Johannes Claassen</cp:lastModifiedBy>
  <cp:revision>9</cp:revision>
  <dcterms:created xsi:type="dcterms:W3CDTF">2017-02-14T18:19:18Z</dcterms:created>
  <dcterms:modified xsi:type="dcterms:W3CDTF">2017-02-16T03:20:13Z</dcterms:modified>
</cp:coreProperties>
</file>